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773F6-34D9-4E79-9F79-113C4229C3D1}" type="datetimeFigureOut">
              <a:rPr lang="pt-BR" smtClean="0"/>
              <a:t>02/11/2021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71CA-C646-4783-B05C-724EFA70E142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 descr="power_point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30932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773F6-34D9-4E79-9F79-113C4229C3D1}" type="datetimeFigureOut">
              <a:rPr lang="pt-BR" smtClean="0"/>
              <a:t>02/11/2021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71CA-C646-4783-B05C-724EFA70E1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773F6-34D9-4E79-9F79-113C4229C3D1}" type="datetimeFigureOut">
              <a:rPr lang="pt-BR" smtClean="0"/>
              <a:t>02/11/2021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71CA-C646-4783-B05C-724EFA70E1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773F6-34D9-4E79-9F79-113C4229C3D1}" type="datetimeFigureOut">
              <a:rPr lang="pt-BR" smtClean="0"/>
              <a:t>02/11/2021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71CA-C646-4783-B05C-724EFA70E1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773F6-34D9-4E79-9F79-113C4229C3D1}" type="datetimeFigureOut">
              <a:rPr lang="pt-BR" smtClean="0"/>
              <a:t>02/11/2021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71CA-C646-4783-B05C-724EFA70E1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773F6-34D9-4E79-9F79-113C4229C3D1}" type="datetimeFigureOut">
              <a:rPr lang="pt-BR" smtClean="0"/>
              <a:t>02/11/2021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71CA-C646-4783-B05C-724EFA70E1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773F6-34D9-4E79-9F79-113C4229C3D1}" type="datetimeFigureOut">
              <a:rPr lang="pt-BR" smtClean="0"/>
              <a:t>02/11/2021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71CA-C646-4783-B05C-724EFA70E1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773F6-34D9-4E79-9F79-113C4229C3D1}" type="datetimeFigureOut">
              <a:rPr lang="pt-BR" smtClean="0"/>
              <a:t>02/11/2021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71CA-C646-4783-B05C-724EFA70E1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773F6-34D9-4E79-9F79-113C4229C3D1}" type="datetimeFigureOut">
              <a:rPr lang="pt-BR" smtClean="0"/>
              <a:t>02/11/2021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71CA-C646-4783-B05C-724EFA70E1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773F6-34D9-4E79-9F79-113C4229C3D1}" type="datetimeFigureOut">
              <a:rPr lang="pt-BR" smtClean="0"/>
              <a:t>02/11/2021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71CA-C646-4783-B05C-724EFA70E1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773F6-34D9-4E79-9F79-113C4229C3D1}" type="datetimeFigureOut">
              <a:rPr lang="pt-BR" smtClean="0"/>
              <a:t>02/11/2021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71CA-C646-4783-B05C-724EFA70E1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773F6-34D9-4E79-9F79-113C4229C3D1}" type="datetimeFigureOut">
              <a:rPr lang="pt-BR" smtClean="0"/>
              <a:t>02/11/2021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571CA-C646-4783-B05C-724EFA70E142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 descr="power_point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0007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0</Words>
  <Application>Microsoft Office PowerPoint</Application>
  <PresentationFormat>Apresentação na tela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Sonia</dc:creator>
  <cp:lastModifiedBy>Sonia</cp:lastModifiedBy>
  <cp:revision>2</cp:revision>
  <dcterms:created xsi:type="dcterms:W3CDTF">2021-11-02T12:22:51Z</dcterms:created>
  <dcterms:modified xsi:type="dcterms:W3CDTF">2021-11-02T23:38:37Z</dcterms:modified>
</cp:coreProperties>
</file>