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94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05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3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1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8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8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2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24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7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4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5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056F-C7E8-4EFB-88C5-9AFB1FFC16F4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CAEE4-8A59-4C3E-A9D0-817D3F042E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9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32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351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Brigida Mattos Ornelas</dc:creator>
  <cp:lastModifiedBy>Parecerista</cp:lastModifiedBy>
  <cp:revision>3</cp:revision>
  <dcterms:created xsi:type="dcterms:W3CDTF">2023-08-23T16:24:01Z</dcterms:created>
  <dcterms:modified xsi:type="dcterms:W3CDTF">2023-09-04T19:44:14Z</dcterms:modified>
</cp:coreProperties>
</file>